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82" r:id="rId4"/>
    <p:sldId id="258" r:id="rId5"/>
    <p:sldId id="259" r:id="rId6"/>
    <p:sldId id="260" r:id="rId7"/>
    <p:sldId id="283" r:id="rId8"/>
    <p:sldId id="28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7" r:id="rId29"/>
    <p:sldId id="288" r:id="rId30"/>
    <p:sldId id="286" r:id="rId31"/>
  </p:sldIdLst>
  <p:sldSz cx="9144000" cy="6858000" type="screen4x3"/>
  <p:notesSz cx="6808788" cy="99409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42" autoAdjust="0"/>
  </p:normalViewPr>
  <p:slideViewPr>
    <p:cSldViewPr>
      <p:cViewPr varScale="1">
        <p:scale>
          <a:sx n="97" d="100"/>
          <a:sy n="97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5B2E8-1FAA-4BAF-A895-43B500203780}" type="datetimeFigureOut">
              <a:rPr lang="fr-FR" smtClean="0"/>
              <a:pPr/>
              <a:t>06/09/2016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A65AC-5B70-472E-87A1-5A9CE6FD9C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7184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97D4-CA4D-4158-9410-A50591163120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37E68-5DEA-4A72-96B6-AB7A2E064E92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9559-BEDF-432C-B4F9-E9EC464DA932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79E-3B5B-4FEA-B5F7-C889A5A7B7E4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0242C-C171-4037-A1DF-84B7AE5657C7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4C5C-D316-4B7C-8D97-43453F50853D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978D-D05A-443A-83A6-62C6CCA682EB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ECC4-3AD3-45AB-B089-707E77104645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CC38-A8E6-416B-8842-30D5FE1F0A64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3997-EAB9-4642-B665-1FB8A1EBADA7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6184206-B47F-449A-AC8E-ED29CD9CA060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1601AEC-C5D0-4EF5-9665-A53C58E979AA}" type="datetime1">
              <a:rPr lang="fr-FR" smtClean="0"/>
              <a:pPr/>
              <a:t>06/09/2016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09" t="20680" r="29271" b="17572"/>
          <a:stretch>
            <a:fillRect/>
          </a:stretch>
        </p:blipFill>
        <p:spPr bwMode="auto">
          <a:xfrm>
            <a:off x="323528" y="1340768"/>
            <a:ext cx="842493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5825" t="21520" r="17081" b="12121"/>
          <a:stretch>
            <a:fillRect/>
          </a:stretch>
        </p:blipFill>
        <p:spPr bwMode="auto">
          <a:xfrm>
            <a:off x="251520" y="1124744"/>
            <a:ext cx="867195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5825" t="20680" r="17020" b="17161"/>
          <a:stretch>
            <a:fillRect/>
          </a:stretch>
        </p:blipFill>
        <p:spPr bwMode="auto">
          <a:xfrm>
            <a:off x="251520" y="1196752"/>
            <a:ext cx="87129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5825" t="20680" r="17081" b="17161"/>
          <a:stretch>
            <a:fillRect/>
          </a:stretch>
        </p:blipFill>
        <p:spPr bwMode="auto">
          <a:xfrm>
            <a:off x="251520" y="1052736"/>
            <a:ext cx="870518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5981" t="21440" r="16925" b="17241"/>
          <a:stretch>
            <a:fillRect/>
          </a:stretch>
        </p:blipFill>
        <p:spPr bwMode="auto">
          <a:xfrm>
            <a:off x="287016" y="1110031"/>
            <a:ext cx="8605464" cy="442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5825" t="20680" r="17081" b="17161"/>
          <a:stretch>
            <a:fillRect/>
          </a:stretch>
        </p:blipFill>
        <p:spPr bwMode="auto">
          <a:xfrm>
            <a:off x="179512" y="1052736"/>
            <a:ext cx="8784977" cy="45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5825" t="20680" r="17081" b="17161"/>
          <a:stretch>
            <a:fillRect/>
          </a:stretch>
        </p:blipFill>
        <p:spPr bwMode="auto">
          <a:xfrm>
            <a:off x="179512" y="1052736"/>
            <a:ext cx="8748464" cy="455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5825" t="20680" r="17081" b="17161"/>
          <a:stretch>
            <a:fillRect/>
          </a:stretch>
        </p:blipFill>
        <p:spPr bwMode="auto">
          <a:xfrm>
            <a:off x="300640" y="980728"/>
            <a:ext cx="856700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5825" t="21520" r="17081" b="17161"/>
          <a:stretch>
            <a:fillRect/>
          </a:stretch>
        </p:blipFill>
        <p:spPr bwMode="auto">
          <a:xfrm>
            <a:off x="179512" y="1124744"/>
            <a:ext cx="8824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7793" t="18160" r="31728" b="16321"/>
          <a:stretch>
            <a:fillRect/>
          </a:stretch>
        </p:blipFill>
        <p:spPr bwMode="auto">
          <a:xfrm>
            <a:off x="163312" y="586062"/>
            <a:ext cx="8801176" cy="536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8265" t="18160" r="32201" b="12961"/>
          <a:stretch>
            <a:fillRect/>
          </a:stretch>
        </p:blipFill>
        <p:spPr bwMode="auto">
          <a:xfrm>
            <a:off x="179512" y="404664"/>
            <a:ext cx="878497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012" t="20680" r="28893" b="17161"/>
          <a:stretch>
            <a:fillRect/>
          </a:stretch>
        </p:blipFill>
        <p:spPr bwMode="auto">
          <a:xfrm>
            <a:off x="0" y="980728"/>
            <a:ext cx="9144000" cy="47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8738" t="15640" r="31728" b="17161"/>
          <a:stretch>
            <a:fillRect/>
          </a:stretch>
        </p:blipFill>
        <p:spPr bwMode="auto">
          <a:xfrm>
            <a:off x="118304" y="476672"/>
            <a:ext cx="884618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210" t="17320" r="31728" b="20000"/>
          <a:stretch>
            <a:fillRect/>
          </a:stretch>
        </p:blipFill>
        <p:spPr bwMode="auto">
          <a:xfrm>
            <a:off x="179512" y="836712"/>
            <a:ext cx="8843863" cy="52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7320" r="31728" b="15481"/>
          <a:stretch>
            <a:fillRect/>
          </a:stretch>
        </p:blipFill>
        <p:spPr bwMode="auto">
          <a:xfrm>
            <a:off x="179512" y="620688"/>
            <a:ext cx="878497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0627" t="17320" r="31728" b="16321"/>
          <a:stretch>
            <a:fillRect/>
          </a:stretch>
        </p:blipFill>
        <p:spPr bwMode="auto">
          <a:xfrm>
            <a:off x="179512" y="476672"/>
            <a:ext cx="878497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17320" r="31728" b="18001"/>
          <a:stretch>
            <a:fillRect/>
          </a:stretch>
        </p:blipFill>
        <p:spPr bwMode="auto">
          <a:xfrm>
            <a:off x="215008" y="660150"/>
            <a:ext cx="8749480" cy="543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0155" t="17320" r="31728" b="14641"/>
          <a:stretch>
            <a:fillRect/>
          </a:stretch>
        </p:blipFill>
        <p:spPr bwMode="auto">
          <a:xfrm>
            <a:off x="179512" y="404664"/>
            <a:ext cx="885514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0155" t="17320" r="31728" b="20000"/>
          <a:stretch>
            <a:fillRect/>
          </a:stretch>
        </p:blipFill>
        <p:spPr bwMode="auto">
          <a:xfrm>
            <a:off x="287016" y="801600"/>
            <a:ext cx="8677472" cy="52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8391408" cy="460851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sz="4400" i="1" u="sng" dirty="0" smtClean="0">
                <a:solidFill>
                  <a:srgbClr val="FF0000"/>
                </a:solidFill>
              </a:rPr>
              <a:t>Coup de pied dans l’en-but </a:t>
            </a:r>
            <a:r>
              <a:rPr lang="fr-FR" i="1" u="sng" dirty="0" smtClean="0">
                <a:solidFill>
                  <a:srgbClr val="FF0000"/>
                </a:solidFill>
              </a:rPr>
              <a:t>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à l’endroit de la sortie </a:t>
            </a:r>
            <a:br>
              <a:rPr lang="fr-FR" dirty="0" smtClean="0"/>
            </a:br>
            <a:r>
              <a:rPr lang="fr-FR" dirty="0" smtClean="0"/>
              <a:t>(quelle que soit l’équipe qui a rentré le ballon dans l’en-but) </a:t>
            </a:r>
            <a:br>
              <a:rPr lang="fr-FR" dirty="0" smtClean="0"/>
            </a:br>
            <a:r>
              <a:rPr lang="fr-FR" sz="4400" i="1" u="sng" dirty="0" smtClean="0">
                <a:solidFill>
                  <a:srgbClr val="FF0000"/>
                </a:solidFill>
              </a:rPr>
              <a:t>Coup de pied hors de l’en-but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au point de frappe, </a:t>
            </a:r>
            <a:br>
              <a:rPr lang="fr-FR" dirty="0" smtClean="0"/>
            </a:br>
            <a:r>
              <a:rPr lang="fr-FR" dirty="0" smtClean="0"/>
              <a:t>à 5 mètres de toute ligne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9178"/>
            <a:ext cx="6480048" cy="1224136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Le jeu au pied direct en touche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712968" cy="42484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- Opposants à 5 mètres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Vigilance sur la réalisation du Coup de Pied Franc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JEU à l’initiative du joueur, sans coup de sifflet de l’éducateur. </a:t>
            </a:r>
            <a:br>
              <a:rPr lang="fr-FR" dirty="0" smtClean="0"/>
            </a:br>
            <a:r>
              <a:rPr lang="fr-FR" dirty="0" smtClean="0"/>
              <a:t>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59632" y="188640"/>
            <a:ext cx="6629400" cy="727176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Coup de Pied Franc (CPF)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568952" cy="540059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Du remplacement temporaire de 2 minutes à l’exclusion définitive, selon la gravité de la faute. </a:t>
            </a:r>
            <a:br>
              <a:rPr lang="fr-FR" dirty="0" smtClean="0"/>
            </a:br>
            <a:r>
              <a:rPr lang="fr-FR" dirty="0" smtClean="0"/>
              <a:t>Le remplacement est obligatoire.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Si brutalité caractérisée ou récidive, exclusion définitive du tournoi.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87624" y="188640"/>
            <a:ext cx="6629400" cy="583160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JEU DELOYAL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259632" y="1268760"/>
            <a:ext cx="6629400" cy="489654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- 1 jeune de catégorie supérieure formé </a:t>
            </a:r>
            <a:br>
              <a:rPr lang="fr-FR" dirty="0" smtClean="0"/>
            </a:br>
            <a:r>
              <a:rPr lang="fr-FR" dirty="0" smtClean="0"/>
              <a:t>et </a:t>
            </a:r>
            <a:br>
              <a:rPr lang="fr-FR" dirty="0" smtClean="0"/>
            </a:br>
            <a:r>
              <a:rPr lang="fr-FR" dirty="0" smtClean="0"/>
              <a:t>- 1 éducateur-accompagnant (chargé de l’arbitrage de la mêlée et de la sécurité) </a:t>
            </a:r>
            <a:br>
              <a:rPr lang="fr-FR" dirty="0" smtClean="0"/>
            </a:br>
            <a:r>
              <a:rPr lang="fr-FR" dirty="0" smtClean="0"/>
              <a:t>ou un éducateur.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1043608" y="836712"/>
            <a:ext cx="6629400" cy="62754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/>
              <a:t>QUI ARBITRE ?</a:t>
            </a:r>
            <a:endParaRPr lang="fr-FR" sz="2800" b="1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9064" y="980728"/>
            <a:ext cx="8535424" cy="504056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- </a:t>
            </a:r>
            <a:r>
              <a:rPr lang="fr-FR" sz="3100" dirty="0" smtClean="0"/>
              <a:t>AU COUP DE SIFFLET DE L’ARBITRE, LE JOUER DE L’EQUIPE FAUTIVE </a:t>
            </a:r>
            <a:r>
              <a:rPr lang="fr-FR" sz="3100" i="1" u="sng" dirty="0" smtClean="0">
                <a:solidFill>
                  <a:srgbClr val="FF0000"/>
                </a:solidFill>
              </a:rPr>
              <a:t>POSE IMMEDIATEMENT</a:t>
            </a:r>
            <a:r>
              <a:rPr lang="fr-FR" sz="3100" dirty="0" smtClean="0">
                <a:solidFill>
                  <a:srgbClr val="FF0000"/>
                </a:solidFill>
              </a:rPr>
              <a:t> </a:t>
            </a:r>
            <a:r>
              <a:rPr lang="fr-FR" sz="3100" dirty="0" smtClean="0"/>
              <a:t>LE BALLON AU POINT DE FAUTE SINON </a:t>
            </a:r>
            <a:r>
              <a:rPr lang="fr-FR" sz="3100" i="1" u="sng" dirty="0" smtClean="0">
                <a:solidFill>
                  <a:srgbClr val="FF0000"/>
                </a:solidFill>
              </a:rPr>
              <a:t>SANCTION </a:t>
            </a:r>
            <a:r>
              <a:rPr lang="fr-FR" sz="3100" dirty="0" smtClean="0"/>
              <a:t/>
            </a:r>
            <a:br>
              <a:rPr lang="fr-FR" sz="3100" dirty="0" smtClean="0"/>
            </a:br>
            <a:r>
              <a:rPr lang="fr-FR" sz="3100" dirty="0" smtClean="0"/>
              <a:t>(CPF OU 5M DE +, OU REMPLACEMENT SI FAUTES REPETEES) </a:t>
            </a:r>
            <a:br>
              <a:rPr lang="fr-FR" sz="3100" dirty="0" smtClean="0"/>
            </a:br>
            <a:r>
              <a:rPr lang="fr-FR" sz="3100" dirty="0" smtClean="0"/>
              <a:t>- 5 ESSAIS D’ECART A N’IMPORTE QUEL MOMENT : SCORE ACQUIS DEFINITIVEMENT </a:t>
            </a:r>
            <a:br>
              <a:rPr lang="fr-FR" sz="3100" dirty="0" smtClean="0"/>
            </a:br>
            <a:r>
              <a:rPr lang="fr-FR" sz="3100" dirty="0" smtClean="0"/>
              <a:t>ET REEQUILIBRAGE OBLIGATOIRE DE QUELQUE MANIERE QUE CE SOIT. 	</a:t>
            </a:r>
            <a:br>
              <a:rPr lang="fr-FR" sz="3100" dirty="0" smtClean="0"/>
            </a:br>
            <a:r>
              <a:rPr lang="fr-FR" sz="3100" dirty="0" smtClean="0"/>
              <a:t>- HORMIS CES MODIFICATIONS, LES REGLES DU RUGBY à XV CATEGORIE C SONT APPLICABLES 	</a:t>
            </a:r>
            <a:br>
              <a:rPr lang="fr-FR" sz="3100" dirty="0" smtClean="0"/>
            </a:br>
            <a:endParaRPr lang="fr-FR" sz="31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188640"/>
            <a:ext cx="6480048" cy="720080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A savoir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012" t="20680" r="29366" b="17161"/>
          <a:stretch>
            <a:fillRect/>
          </a:stretch>
        </p:blipFill>
        <p:spPr bwMode="auto">
          <a:xfrm>
            <a:off x="179512" y="1124744"/>
            <a:ext cx="8784976" cy="461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012" t="21520" r="29366" b="17161"/>
          <a:stretch>
            <a:fillRect/>
          </a:stretch>
        </p:blipFill>
        <p:spPr bwMode="auto">
          <a:xfrm>
            <a:off x="323528" y="1412776"/>
            <a:ext cx="8583748" cy="444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323528" y="1052736"/>
            <a:ext cx="8532440" cy="441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377" y="2297878"/>
            <a:ext cx="1516152" cy="85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1" t="15843" r="30344" b="4941"/>
          <a:stretch/>
        </p:blipFill>
        <p:spPr bwMode="auto">
          <a:xfrm>
            <a:off x="8079466" y="5087278"/>
            <a:ext cx="960988" cy="151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4976" y="1078569"/>
            <a:ext cx="1444118" cy="92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484784"/>
            <a:ext cx="7956406" cy="250349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- TOUT PLAQUAGE AU DESSUS DE LA CEINTURE</a:t>
            </a:r>
            <a:br>
              <a:rPr lang="fr-FR" dirty="0" smtClean="0"/>
            </a:br>
            <a:r>
              <a:rPr lang="fr-FR" dirty="0" smtClean="0"/>
              <a:t>- TOUT PLAQUAGE AVEC 1 SEUL BRAS</a:t>
            </a:r>
            <a:br>
              <a:rPr lang="fr-FR" dirty="0" smtClean="0"/>
            </a:br>
            <a:r>
              <a:rPr lang="fr-FR" dirty="0" smtClean="0"/>
              <a:t>- LA CUILLERE </a:t>
            </a:r>
            <a:br>
              <a:rPr lang="fr-FR" dirty="0" smtClean="0"/>
            </a:br>
            <a:r>
              <a:rPr lang="fr-FR" dirty="0" smtClean="0"/>
              <a:t>- TOUTE PROJECTION VERS LE SOL (JUDOKA)</a:t>
            </a:r>
            <a:br>
              <a:rPr lang="fr-FR" dirty="0" smtClean="0"/>
            </a:br>
            <a:r>
              <a:rPr lang="fr-FR" dirty="0" smtClean="0"/>
              <a:t>- PLAQUAGE CATHEDRALE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260648"/>
            <a:ext cx="6629400" cy="1066688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PLAQUAGES INTERDITS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030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2025" y="3356992"/>
            <a:ext cx="1881975" cy="10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ficher l'image d'ori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5" t="15197" r="22038" b="12354"/>
          <a:stretch/>
        </p:blipFill>
        <p:spPr bwMode="auto">
          <a:xfrm>
            <a:off x="3923928" y="3388179"/>
            <a:ext cx="1033361" cy="103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à angle droit 5"/>
          <p:cNvSpPr/>
          <p:nvPr/>
        </p:nvSpPr>
        <p:spPr>
          <a:xfrm>
            <a:off x="3707904" y="4509119"/>
            <a:ext cx="4356006" cy="8538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846640" cy="4752527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Un joueur qui se rend coupable d’un plaquage dangereux doit être systématiquement exclu par l’arbitre </a:t>
            </a:r>
            <a:br>
              <a:rPr lang="fr-FR" dirty="0" smtClean="0"/>
            </a:br>
            <a:r>
              <a:rPr lang="fr-FR" dirty="0" smtClean="0"/>
              <a:t>(2 minutes) avec remplacement 	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9592" y="332656"/>
            <a:ext cx="6629400" cy="1066688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SANCTIONS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84444" y="1052736"/>
            <a:ext cx="87622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134</TotalTime>
  <Words>230</Words>
  <Application>Microsoft Office PowerPoint</Application>
  <PresentationFormat>Affichage à l'écran (4:3)</PresentationFormat>
  <Paragraphs>41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Technique</vt:lpstr>
      <vt:lpstr>Diapositive 1</vt:lpstr>
      <vt:lpstr>Diapositive 2</vt:lpstr>
      <vt:lpstr>  - 1 jeune de catégorie supérieure formé  et  - 1 éducateur-accompagnant (chargé de l’arbitrage de la mêlée et de la sécurité)  ou un éducateur.   </vt:lpstr>
      <vt:lpstr>Diapositive 4</vt:lpstr>
      <vt:lpstr>Diapositive 5</vt:lpstr>
      <vt:lpstr>Diapositive 6</vt:lpstr>
      <vt:lpstr>- TOUT PLAQUAGE AU DESSUS DE LA CEINTURE - TOUT PLAQUAGE AVEC 1 SEUL BRAS - LA CUILLERE  - TOUTE PROJECTION VERS LE SOL (JUDOKA) - PLAQUAGE CATHEDRALE</vt:lpstr>
      <vt:lpstr> Un joueur qui se rend coupable d’un plaquage dangereux doit être systématiquement exclu par l’arbitre  (2 minutes) avec remplacement  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 Coup de pied dans l’en-but :  à l’endroit de la sortie  (quelle que soit l’équipe qui a rentré le ballon dans l’en-but)  Coup de pied hors de l’en-but :  au point de frappe,  à 5 mètres de toute ligne   </vt:lpstr>
      <vt:lpstr> - Opposants à 5 mètres    - Vigilance sur la réalisation du Coup de Pied Franc    - JEU à l’initiative du joueur, sans coup de sifflet de l’éducateur.    </vt:lpstr>
      <vt:lpstr>  Du remplacement temporaire de 2 minutes à l’exclusion définitive, selon la gravité de la faute.  Le remplacement est obligatoire.   Si brutalité caractérisée ou récidive, exclusion définitive du tournoi.   </vt:lpstr>
      <vt:lpstr>- AU COUP DE SIFFLET DE L’ARBITRE, LE JOUER DE L’EQUIPE FAUTIVE POSE IMMEDIATEMENT LE BALLON AU POINT DE FAUTE SINON SANCTION  (CPF OU 5M DE +, OU REMPLACEMENT SI FAUTES REPETEES)  - 5 ESSAIS D’ECART A N’IMPORTE QUEL MOMENT : SCORE ACQUIS DEFINITIVEMENT  ET REEQUILIBRAGE OBLIGATOIRE DE QUELQUE MANIERE QUE CE SOIT.   - HORMIS CES MODIFICATIONS, LES REGLES DU RUGBY à XV CATEGORIE C SONT APPLICABLES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GUILLAUME DEAUZE</dc:creator>
  <cp:lastModifiedBy> </cp:lastModifiedBy>
  <cp:revision>17</cp:revision>
  <dcterms:created xsi:type="dcterms:W3CDTF">2016-08-16T19:19:47Z</dcterms:created>
  <dcterms:modified xsi:type="dcterms:W3CDTF">2016-09-06T15:52:57Z</dcterms:modified>
</cp:coreProperties>
</file>