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2" r:id="rId4"/>
    <p:sldId id="258" r:id="rId5"/>
    <p:sldId id="259" r:id="rId6"/>
    <p:sldId id="260" r:id="rId7"/>
    <p:sldId id="283" r:id="rId8"/>
    <p:sldId id="28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6" r:id="rId17"/>
    <p:sldId id="268" r:id="rId18"/>
    <p:sldId id="269" r:id="rId19"/>
    <p:sldId id="273" r:id="rId20"/>
    <p:sldId id="274" r:id="rId21"/>
    <p:sldId id="275" r:id="rId22"/>
    <p:sldId id="277" r:id="rId23"/>
    <p:sldId id="281" r:id="rId24"/>
    <p:sldId id="289" r:id="rId25"/>
    <p:sldId id="278" r:id="rId26"/>
    <p:sldId id="279" r:id="rId27"/>
    <p:sldId id="285" r:id="rId28"/>
    <p:sldId id="287" r:id="rId29"/>
    <p:sldId id="288" r:id="rId30"/>
    <p:sldId id="286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42" autoAdjust="0"/>
  </p:normalViewPr>
  <p:slideViewPr>
    <p:cSldViewPr>
      <p:cViewPr>
        <p:scale>
          <a:sx n="75" d="100"/>
          <a:sy n="75" d="100"/>
        </p:scale>
        <p:origin x="-181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5B2E8-1FAA-4BAF-A895-43B500203780}" type="datetimeFigureOut">
              <a:rPr lang="fr-FR" smtClean="0"/>
              <a:pPr/>
              <a:t>17/08/2016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A65AC-5B70-472E-87A1-5A9CE6FD9C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97D4-CA4D-4158-9410-A50591163120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37E68-5DEA-4A72-96B6-AB7A2E064E92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9559-BEDF-432C-B4F9-E9EC464DA932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79E-3B5B-4FEA-B5F7-C889A5A7B7E4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0242C-C171-4037-A1DF-84B7AE5657C7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4C5C-D316-4B7C-8D97-43453F50853D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978D-D05A-443A-83A6-62C6CCA682EB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ECC4-3AD3-45AB-B089-707E77104645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CC38-A8E6-416B-8842-30D5FE1F0A64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3997-EAB9-4642-B665-1FB8A1EBADA7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6184206-B47F-449A-AC8E-ED29CD9CA060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1601AEC-C5D0-4EF5-9665-A53C58E979AA}" type="datetime1">
              <a:rPr lang="fr-FR" smtClean="0"/>
              <a:pPr/>
              <a:t>17/08/2016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2450" b="12575"/>
          <a:stretch>
            <a:fillRect/>
          </a:stretch>
        </p:blipFill>
        <p:spPr bwMode="auto">
          <a:xfrm>
            <a:off x="251520" y="692696"/>
            <a:ext cx="864096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251520" y="1340768"/>
            <a:ext cx="8676456" cy="449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24744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251520" y="1340768"/>
            <a:ext cx="868436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24744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REALISE PAR DEAUZE GUILLAUME AOUT 2016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404664"/>
            <a:ext cx="87622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899592" y="5013176"/>
            <a:ext cx="743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OPPOSANT LANCEUR A 2 METRES (LARGEUR ET PROFONDEUR)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5373216"/>
            <a:ext cx="515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RELAYEURS A 2 METRES DE L’ALIGNEMENT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99592" y="5733257"/>
            <a:ext cx="738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DEBUT DE L’ALIGNEMENT = 3 METRES DE LA LIGNE DE TOUCHE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620688"/>
            <a:ext cx="87849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210" t="17320" r="31728" b="20000"/>
          <a:stretch>
            <a:fillRect/>
          </a:stretch>
        </p:blipFill>
        <p:spPr bwMode="auto">
          <a:xfrm>
            <a:off x="179512" y="836712"/>
            <a:ext cx="8843863" cy="52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268760"/>
            <a:ext cx="87622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76056" y="5301208"/>
            <a:ext cx="26642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« FLEXION »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1340768"/>
            <a:ext cx="87849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32040" y="5301208"/>
            <a:ext cx="28083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« </a:t>
            </a:r>
            <a:r>
              <a:rPr lang="fr-FR" sz="2800" dirty="0" smtClean="0"/>
              <a:t>LIEZ</a:t>
            </a:r>
            <a:r>
              <a:rPr lang="fr-FR" sz="3200" dirty="0" smtClean="0"/>
              <a:t> »</a:t>
            </a:r>
            <a:endParaRPr lang="fr-FR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6693" t="29920" r="45430" b="25560"/>
          <a:stretch>
            <a:fillRect/>
          </a:stretch>
        </p:blipFill>
        <p:spPr bwMode="auto">
          <a:xfrm>
            <a:off x="395536" y="5497704"/>
            <a:ext cx="1224136" cy="109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619672" y="602128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PAS D’IMPACT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96752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64088" y="5157192"/>
            <a:ext cx="30963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« PLACEMENT »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300" b="12101"/>
          <a:stretch>
            <a:fillRect/>
          </a:stretch>
        </p:blipFill>
        <p:spPr bwMode="auto">
          <a:xfrm>
            <a:off x="0" y="764704"/>
            <a:ext cx="9144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8894" b="17161"/>
          <a:stretch>
            <a:fillRect/>
          </a:stretch>
        </p:blipFill>
        <p:spPr bwMode="auto">
          <a:xfrm>
            <a:off x="179512" y="188640"/>
            <a:ext cx="87849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4509120"/>
            <a:ext cx="8784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Le ½ de mêlée introduit sans délai. 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Son adversaire se place soit à ses côtés sans suivre </a:t>
            </a:r>
          </a:p>
          <a:p>
            <a:pPr algn="ctr"/>
            <a:r>
              <a:rPr lang="fr-FR" sz="2400" dirty="0" smtClean="0"/>
              <a:t>   la progression du ballon soit derrière sa mêlée, dans l’axe. 	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476672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4941168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sz="2400" dirty="0" smtClean="0"/>
              <a:t>Poussée autorisée dans l’axe, limitée au gain du ballon </a:t>
            </a:r>
          </a:p>
          <a:p>
            <a:pPr algn="ctr"/>
            <a:r>
              <a:rPr lang="fr-FR" sz="2400" dirty="0" smtClean="0"/>
              <a:t>(ballon derrière les pieds d’une des premières lignes). </a:t>
            </a:r>
          </a:p>
          <a:p>
            <a:pPr algn="ctr"/>
            <a:r>
              <a:rPr lang="fr-FR" sz="2400" dirty="0" smtClean="0"/>
              <a:t>Talonnage autorisé. Pas de possibilité de regagner le ballon.</a:t>
            </a:r>
            <a:r>
              <a:rPr lang="fr-FR" dirty="0" smtClean="0"/>
              <a:t> 	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96752"/>
            <a:ext cx="8784976" cy="45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605464" cy="525658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La mêlée n’est jamais rejouée.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Liaisons incorrectes, mauvaise posture : CPF </a:t>
            </a:r>
            <a:br>
              <a:rPr lang="fr-FR" dirty="0" smtClean="0"/>
            </a:br>
            <a:r>
              <a:rPr lang="fr-FR" dirty="0" smtClean="0"/>
              <a:t>Mêlée tournée ou quand une faute n’est pas décelée et ballon injouable ou sécurité oblige : CP Franc en faveur de l’équipe ayant introduit le ballon en mêlée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115616" y="332656"/>
            <a:ext cx="6629400" cy="64807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Consignes sur mêlées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9366" b="17161"/>
          <a:stretch>
            <a:fillRect/>
          </a:stretch>
        </p:blipFill>
        <p:spPr bwMode="auto">
          <a:xfrm>
            <a:off x="179512" y="692696"/>
            <a:ext cx="87849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540" t="21520" r="29366" b="17161"/>
          <a:stretch>
            <a:fillRect/>
          </a:stretch>
        </p:blipFill>
        <p:spPr bwMode="auto">
          <a:xfrm>
            <a:off x="179512" y="692696"/>
            <a:ext cx="87849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8893" b="17161"/>
          <a:stretch>
            <a:fillRect/>
          </a:stretch>
        </p:blipFill>
        <p:spPr bwMode="auto">
          <a:xfrm>
            <a:off x="179512" y="620688"/>
            <a:ext cx="87849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391408" cy="532859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i="1" u="sng" dirty="0" smtClean="0">
                <a:solidFill>
                  <a:srgbClr val="FF0000"/>
                </a:solidFill>
              </a:rPr>
              <a:t>Coup de pied dans l’en-but ET  DANS LA ZONE DES 10 METRES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à l’endroit de la sortie </a:t>
            </a:r>
            <a:br>
              <a:rPr lang="fr-FR" dirty="0" smtClean="0"/>
            </a:br>
            <a:r>
              <a:rPr lang="fr-FR" i="1" u="sng" dirty="0" smtClean="0">
                <a:solidFill>
                  <a:srgbClr val="FF0000"/>
                </a:solidFill>
              </a:rPr>
              <a:t>Coup de pied hors de l’en-but ET DE LA ZONE DE 10 METRES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au point de frappe 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sz="4000" i="1" u="sng" dirty="0" smtClean="0">
                <a:solidFill>
                  <a:srgbClr val="FF0000"/>
                </a:solidFill>
              </a:rPr>
              <a:t>Remise en jeu rapide autorisée, avec respect des lignes de hors jeu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188640"/>
            <a:ext cx="6480048" cy="122413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Le jeu au pied direct en touche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712968" cy="4248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- Opposants à 5 mètres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Vigilance sur la réalisation du Coup de Pied Franc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JEU à l’initiative du joueur, sans coup de sifflet de l’éducateur. </a:t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59632" y="188640"/>
            <a:ext cx="6629400" cy="72717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Coup de Pied Franc (CPF)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68952" cy="540059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Du remplacement temporaire de 2 minutes à l’exclusion définitive, selon la gravité de la faute. </a:t>
            </a:r>
            <a:br>
              <a:rPr lang="fr-FR" dirty="0" smtClean="0"/>
            </a:br>
            <a:r>
              <a:rPr lang="fr-FR" dirty="0" smtClean="0"/>
              <a:t>Le remplacement est obligatoire.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Si brutalité caractérisée ou récidive, exclusion définitive du tournoi.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7624" y="188640"/>
            <a:ext cx="6629400" cy="583160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JEU DELOYAL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59632" y="1268760"/>
            <a:ext cx="6629400" cy="489654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- 1 jeune de catégorie supérieure formé </a:t>
            </a:r>
            <a:br>
              <a:rPr lang="fr-FR" dirty="0" smtClean="0"/>
            </a:br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>- 1 éducateur-accompagnant (chargé de l’arbitrage de la mêlée et de la sécurité) </a:t>
            </a:r>
            <a:br>
              <a:rPr lang="fr-FR" dirty="0" smtClean="0"/>
            </a:br>
            <a:r>
              <a:rPr lang="fr-FR" dirty="0" smtClean="0"/>
              <a:t>ou un éducateur.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043608" y="836712"/>
            <a:ext cx="6629400" cy="62754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/>
              <a:t>QUI ARBITRE ?</a:t>
            </a:r>
            <a:endParaRPr lang="fr-FR" sz="2800" b="1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9064" y="980728"/>
            <a:ext cx="8535424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- </a:t>
            </a:r>
            <a:r>
              <a:rPr lang="fr-FR" sz="3100" dirty="0" smtClean="0"/>
              <a:t>AU COUP DE SIFFLET DE L’ARBITRE, LE JOUER DE L’EQUIPE FAUTIVE </a:t>
            </a:r>
            <a:r>
              <a:rPr lang="fr-FR" sz="3100" i="1" u="sng" dirty="0" smtClean="0">
                <a:solidFill>
                  <a:srgbClr val="FF0000"/>
                </a:solidFill>
              </a:rPr>
              <a:t>POSE IMMEDIATEMENT</a:t>
            </a:r>
            <a:r>
              <a:rPr lang="fr-FR" sz="3100" dirty="0" smtClean="0">
                <a:solidFill>
                  <a:srgbClr val="FF0000"/>
                </a:solidFill>
              </a:rPr>
              <a:t> </a:t>
            </a:r>
            <a:r>
              <a:rPr lang="fr-FR" sz="3100" dirty="0" smtClean="0"/>
              <a:t>LE BALLON AU POINT DE FAUTE SINON </a:t>
            </a:r>
            <a:r>
              <a:rPr lang="fr-FR" sz="3100" i="1" u="sng" dirty="0" smtClean="0">
                <a:solidFill>
                  <a:srgbClr val="FF0000"/>
                </a:solidFill>
              </a:rPr>
              <a:t>SANCTION </a:t>
            </a:r>
            <a:r>
              <a:rPr lang="fr-FR" sz="3100" dirty="0" smtClean="0"/>
              <a:t/>
            </a:r>
            <a:br>
              <a:rPr lang="fr-FR" sz="3100" dirty="0" smtClean="0"/>
            </a:br>
            <a:r>
              <a:rPr lang="fr-FR" sz="3100" dirty="0" smtClean="0"/>
              <a:t>(CPF OU 5M DE +, OU REMPLACEMENT SI FAUTES REPETEES) </a:t>
            </a:r>
            <a:br>
              <a:rPr lang="fr-FR" sz="3100" dirty="0" smtClean="0"/>
            </a:br>
            <a:r>
              <a:rPr lang="fr-FR" sz="3100" dirty="0" smtClean="0"/>
              <a:t>- 5 ESSAIS D’ECART A N’IMPORTE QUEL MOMENT : SCORE ACQUIS DEFINITIVEMENT </a:t>
            </a:r>
            <a:br>
              <a:rPr lang="fr-FR" sz="3100" dirty="0" smtClean="0"/>
            </a:br>
            <a:r>
              <a:rPr lang="fr-FR" sz="3100" dirty="0" smtClean="0"/>
              <a:t>ET REEQUILIBRAGE OBLIGATOIRE DE QUELQUE MANIERE QUE CE SOIT. 	</a:t>
            </a:r>
            <a:br>
              <a:rPr lang="fr-FR" sz="3100" dirty="0" smtClean="0"/>
            </a:br>
            <a:r>
              <a:rPr lang="fr-FR" sz="3100" dirty="0" smtClean="0"/>
              <a:t>- HORMIS CES MODIFICATIONS, LES REGLES DU RUGBY à XV CATEGORIE C SONT APPLICABLES 	</a:t>
            </a:r>
            <a:br>
              <a:rPr lang="fr-FR" sz="3100" dirty="0" smtClean="0"/>
            </a:br>
            <a:endParaRPr lang="fr-FR" sz="31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188640"/>
            <a:ext cx="6480048" cy="72008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A savoir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12" t="20680" r="29366" b="17161"/>
          <a:stretch>
            <a:fillRect/>
          </a:stretch>
        </p:blipFill>
        <p:spPr bwMode="auto">
          <a:xfrm>
            <a:off x="179512" y="1124744"/>
            <a:ext cx="8784976" cy="461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12" t="21520" r="29366" b="17161"/>
          <a:stretch>
            <a:fillRect/>
          </a:stretch>
        </p:blipFill>
        <p:spPr bwMode="auto">
          <a:xfrm>
            <a:off x="323528" y="1412776"/>
            <a:ext cx="8583748" cy="444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323528" y="1052736"/>
            <a:ext cx="8532440" cy="441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340768"/>
            <a:ext cx="7990656" cy="4824535"/>
          </a:xfrm>
        </p:spPr>
        <p:txBody>
          <a:bodyPr>
            <a:normAutofit/>
          </a:bodyPr>
          <a:lstStyle/>
          <a:p>
            <a:r>
              <a:rPr lang="fr-FR" dirty="0" smtClean="0"/>
              <a:t>- TOUT PLAQUAGE AU DESSUS DE LA CEINTURE</a:t>
            </a:r>
            <a:br>
              <a:rPr lang="fr-FR" dirty="0" smtClean="0"/>
            </a:br>
            <a:r>
              <a:rPr lang="fr-FR" dirty="0" smtClean="0"/>
              <a:t>- TOUT PLAQUAGE AVEC 1 SEUL BRAS</a:t>
            </a:r>
            <a:br>
              <a:rPr lang="fr-FR" dirty="0" smtClean="0"/>
            </a:br>
            <a:r>
              <a:rPr lang="fr-FR" dirty="0" smtClean="0"/>
              <a:t>- LA CUILLERE</a:t>
            </a:r>
            <a:br>
              <a:rPr lang="fr-FR" dirty="0" smtClean="0"/>
            </a:br>
            <a:r>
              <a:rPr lang="fr-FR" dirty="0" smtClean="0"/>
              <a:t>- TOUTE PROJECTION VERS LE SOL (JUDOKA)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260648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PLAQUAGES INTERDITS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846640" cy="4752527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 joueur qui se rend coupable d’un plaquage dangereux doit être systématiquement exclu par l’arbitre </a:t>
            </a:r>
            <a:br>
              <a:rPr lang="fr-FR" dirty="0" smtClean="0"/>
            </a:br>
            <a:r>
              <a:rPr lang="fr-FR" dirty="0" smtClean="0"/>
              <a:t>(2 minutes) avec remplacement 	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332656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SANCTIONS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242628" y="1361698"/>
            <a:ext cx="8721860" cy="45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248</TotalTime>
  <Words>340</Words>
  <Application>Microsoft Office PowerPoint</Application>
  <PresentationFormat>Affichage à l'écran (4:3)</PresentationFormat>
  <Paragraphs>59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Technique</vt:lpstr>
      <vt:lpstr>Diapositive 1</vt:lpstr>
      <vt:lpstr>Diapositive 2</vt:lpstr>
      <vt:lpstr>  - 1 jeune de catégorie supérieure formé  et  - 1 éducateur-accompagnant (chargé de l’arbitrage de la mêlée et de la sécurité)  ou un éducateur.   </vt:lpstr>
      <vt:lpstr>Diapositive 4</vt:lpstr>
      <vt:lpstr>Diapositive 5</vt:lpstr>
      <vt:lpstr>Diapositive 6</vt:lpstr>
      <vt:lpstr>- TOUT PLAQUAGE AU DESSUS DE LA CEINTURE - TOUT PLAQUAGE AVEC 1 SEUL BRAS - LA CUILLERE - TOUTE PROJECTION VERS LE SOL (JUDOKA)</vt:lpstr>
      <vt:lpstr> Un joueur qui se rend coupable d’un plaquage dangereux doit être systématiquement exclu par l’arbitre  (2 minutes) avec remplacement  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La mêlée n’est jamais rejouée.   Liaisons incorrectes, mauvaise posture : CPF  Mêlée tournée ou quand une faute n’est pas décelée et ballon injouable ou sécurité oblige : CP Franc en faveur de l’équipe ayant introduit le ballon en mêlée   </vt:lpstr>
      <vt:lpstr>Diapositive 24</vt:lpstr>
      <vt:lpstr>Diapositive 25</vt:lpstr>
      <vt:lpstr>Diapositive 26</vt:lpstr>
      <vt:lpstr> Coup de pied dans l’en-but ET  DANS LA ZONE DES 10 METRES :  à l’endroit de la sortie  Coup de pied hors de l’en-but ET DE LA ZONE DE 10 METRES :   au point de frappe   Remise en jeu rapide autorisée, avec respect des lignes de hors jeu    </vt:lpstr>
      <vt:lpstr> - Opposants à 5 mètres    - Vigilance sur la réalisation du Coup de Pied Franc    - JEU à l’initiative du joueur, sans coup de sifflet de l’éducateur.    </vt:lpstr>
      <vt:lpstr>  Du remplacement temporaire de 2 minutes à l’exclusion définitive, selon la gravité de la faute.  Le remplacement est obligatoire.   Si brutalité caractérisée ou récidive, exclusion définitive du tournoi.   </vt:lpstr>
      <vt:lpstr>- AU COUP DE SIFFLET DE L’ARBITRE, LE JOUER DE L’EQUIPE FAUTIVE POSE IMMEDIATEMENT LE BALLON AU POINT DE FAUTE SINON SANCTION  (CPF OU 5M DE +, OU REMPLACEMENT SI FAUTES REPETEES)  - 5 ESSAIS D’ECART A N’IMPORTE QUEL MOMENT : SCORE ACQUIS DEFINITIVEMENT  ET REEQUILIBRAGE OBLIGATOIRE DE QUELQUE MANIERE QUE CE SOIT.   - HORMIS CES MODIFICATIONS, LES REGLES DU RUGBY à XV CATEGORIE C SONT APPLICABLES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 DEAUZE</dc:creator>
  <cp:lastModifiedBy>GUILLAUME DEAUZE</cp:lastModifiedBy>
  <cp:revision>26</cp:revision>
  <dcterms:created xsi:type="dcterms:W3CDTF">2016-08-16T19:19:47Z</dcterms:created>
  <dcterms:modified xsi:type="dcterms:W3CDTF">2016-08-17T21:20:18Z</dcterms:modified>
</cp:coreProperties>
</file>